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7" r:id="rId2"/>
    <p:sldId id="259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FF00"/>
    <a:srgbClr val="007600"/>
    <a:srgbClr val="3737FF"/>
    <a:srgbClr val="5B5BFF"/>
    <a:srgbClr val="000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51" autoAdjust="0"/>
  </p:normalViewPr>
  <p:slideViewPr>
    <p:cSldViewPr snapToGrid="0">
      <p:cViewPr varScale="1">
        <p:scale>
          <a:sx n="99" d="100"/>
          <a:sy n="99" d="100"/>
        </p:scale>
        <p:origin x="72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3BC92B-20E3-4759-9EA2-4291CE070368}" type="datetimeFigureOut">
              <a:rPr lang="en-GB" smtClean="0"/>
              <a:t>27/09/2019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E7C73D-9F36-4409-AC4D-B1068866F4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41290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E7C73D-9F36-4409-AC4D-B1068866F4E0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24406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27/09/2019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97569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27/09/2019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21135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27/09/2019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25093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27/09/2019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4748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27/09/2019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90583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27/09/2019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98956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27/09/2019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8137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27/09/2019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775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27/09/2019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5767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27/09/2019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32567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27/09/2019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972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045666-C2DB-4374-98FD-31A24254EBAB}" type="datetimeFigureOut">
              <a:rPr lang="en-GB" smtClean="0"/>
              <a:t>27/09/2019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6752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Picture 2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3445" y="645638"/>
            <a:ext cx="9150889" cy="6212362"/>
          </a:xfrm>
          <a:prstGeom prst="rect">
            <a:avLst/>
          </a:prstGeom>
        </p:spPr>
      </p:pic>
      <p:sp>
        <p:nvSpPr>
          <p:cNvPr id="11" name="Title 1"/>
          <p:cNvSpPr txBox="1">
            <a:spLocks/>
          </p:cNvSpPr>
          <p:nvPr/>
        </p:nvSpPr>
        <p:spPr>
          <a:xfrm>
            <a:off x="143751" y="26336"/>
            <a:ext cx="8820737" cy="576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Part of a moving wave</a:t>
            </a:r>
            <a:endParaRPr kumimoji="0" lang="en-GB" sz="2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2" name="Text Placeholder 16"/>
          <p:cNvSpPr txBox="1">
            <a:spLocks/>
          </p:cNvSpPr>
          <p:nvPr/>
        </p:nvSpPr>
        <p:spPr>
          <a:xfrm>
            <a:off x="457200" y="863126"/>
            <a:ext cx="8285163" cy="11036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14000"/>
              </a:lnSpc>
              <a:spcBef>
                <a:spcPct val="20000"/>
              </a:spcBef>
              <a:buFont typeface="+mj-lt"/>
              <a:buNone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971550" indent="-5143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485900" indent="-57150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-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974850" indent="-53975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514600" indent="-53975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wave</a:t>
            </a:r>
            <a:r>
              <a:rPr kumimoji="0" lang="en-US" sz="18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moves forward through the water.</a:t>
            </a:r>
          </a:p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lang="en-US" dirty="0" smtClean="0"/>
              <a:t>But how does each bit of water move?</a:t>
            </a:r>
            <a:endParaRPr kumimoji="0" lang="en-US" sz="1800" b="0" i="0" u="none" strike="noStrike" kern="1200" cap="none" spc="0" normalizeH="0" noProof="0" dirty="0" smtClean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pSp>
        <p:nvGrpSpPr>
          <p:cNvPr id="59" name="Group 58"/>
          <p:cNvGrpSpPr/>
          <p:nvPr/>
        </p:nvGrpSpPr>
        <p:grpSpPr>
          <a:xfrm>
            <a:off x="1287238" y="2688614"/>
            <a:ext cx="6625086" cy="2126410"/>
            <a:chOff x="1287238" y="2688614"/>
            <a:chExt cx="6625086" cy="2126410"/>
          </a:xfrm>
        </p:grpSpPr>
        <p:grpSp>
          <p:nvGrpSpPr>
            <p:cNvPr id="48" name="Group 47"/>
            <p:cNvGrpSpPr/>
            <p:nvPr/>
          </p:nvGrpSpPr>
          <p:grpSpPr>
            <a:xfrm>
              <a:off x="1287238" y="2688614"/>
              <a:ext cx="6625086" cy="2126410"/>
              <a:chOff x="1287238" y="2688614"/>
              <a:chExt cx="6625086" cy="2126410"/>
            </a:xfrm>
          </p:grpSpPr>
          <p:grpSp>
            <p:nvGrpSpPr>
              <p:cNvPr id="46" name="Group 45"/>
              <p:cNvGrpSpPr/>
              <p:nvPr/>
            </p:nvGrpSpPr>
            <p:grpSpPr>
              <a:xfrm>
                <a:off x="1287238" y="2688614"/>
                <a:ext cx="6625086" cy="2126410"/>
                <a:chOff x="1259457" y="2937296"/>
                <a:chExt cx="6625086" cy="2126410"/>
              </a:xfrm>
            </p:grpSpPr>
            <p:sp>
              <p:nvSpPr>
                <p:cNvPr id="27" name="Rectangle 26"/>
                <p:cNvSpPr/>
                <p:nvPr/>
              </p:nvSpPr>
              <p:spPr>
                <a:xfrm>
                  <a:off x="1259457" y="3571931"/>
                  <a:ext cx="6625086" cy="1491775"/>
                </a:xfrm>
                <a:prstGeom prst="rect">
                  <a:avLst/>
                </a:prstGeom>
                <a:solidFill>
                  <a:schemeClr val="accent1">
                    <a:lumMod val="60000"/>
                    <a:lumOff val="4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0" name="Freeform 19"/>
                <p:cNvSpPr/>
                <p:nvPr/>
              </p:nvSpPr>
              <p:spPr>
                <a:xfrm>
                  <a:off x="1985393" y="2948443"/>
                  <a:ext cx="2631057" cy="1207114"/>
                </a:xfrm>
                <a:custGeom>
                  <a:avLst/>
                  <a:gdLst>
                    <a:gd name="connsiteX0" fmla="*/ 0 w 2631057"/>
                    <a:gd name="connsiteY0" fmla="*/ 611587 h 1207114"/>
                    <a:gd name="connsiteX1" fmla="*/ 759125 w 2631057"/>
                    <a:gd name="connsiteY1" fmla="*/ 1189557 h 1207114"/>
                    <a:gd name="connsiteX2" fmla="*/ 1871932 w 2631057"/>
                    <a:gd name="connsiteY2" fmla="*/ 16365 h 1207114"/>
                    <a:gd name="connsiteX3" fmla="*/ 2631057 w 2631057"/>
                    <a:gd name="connsiteY3" fmla="*/ 611587 h 120711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2631057" h="1207114">
                      <a:moveTo>
                        <a:pt x="0" y="611587"/>
                      </a:moveTo>
                      <a:cubicBezTo>
                        <a:pt x="223568" y="950174"/>
                        <a:pt x="447136" y="1288761"/>
                        <a:pt x="759125" y="1189557"/>
                      </a:cubicBezTo>
                      <a:cubicBezTo>
                        <a:pt x="1071114" y="1090353"/>
                        <a:pt x="1559943" y="112693"/>
                        <a:pt x="1871932" y="16365"/>
                      </a:cubicBezTo>
                      <a:cubicBezTo>
                        <a:pt x="2183921" y="-79963"/>
                        <a:pt x="2407489" y="265812"/>
                        <a:pt x="2631057" y="611587"/>
                      </a:cubicBezTo>
                    </a:path>
                  </a:pathLst>
                </a:custGeom>
                <a:solidFill>
                  <a:schemeClr val="bg1"/>
                </a:solidFill>
                <a:ln w="25400" cap="rnd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cxnSp>
              <p:nvCxnSpPr>
                <p:cNvPr id="29" name="Straight Connector 28"/>
                <p:cNvCxnSpPr>
                  <a:stCxn id="38" idx="3"/>
                </p:cNvCxnSpPr>
                <p:nvPr/>
              </p:nvCxnSpPr>
              <p:spPr>
                <a:xfrm>
                  <a:off x="4625181" y="3560030"/>
                  <a:ext cx="3259362" cy="0"/>
                </a:xfrm>
                <a:prstGeom prst="line">
                  <a:avLst/>
                </a:prstGeom>
                <a:ln w="25400" cap="rnd">
                  <a:solidFill>
                    <a:schemeClr val="accent1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" name="Straight Connector 29"/>
                <p:cNvCxnSpPr/>
                <p:nvPr/>
              </p:nvCxnSpPr>
              <p:spPr>
                <a:xfrm>
                  <a:off x="1259457" y="3560030"/>
                  <a:ext cx="725936" cy="1"/>
                </a:xfrm>
                <a:prstGeom prst="line">
                  <a:avLst/>
                </a:prstGeom>
                <a:ln w="25400" cap="rnd">
                  <a:solidFill>
                    <a:schemeClr val="accent1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pic>
              <p:nvPicPr>
                <p:cNvPr id="37" name="Picture 36"/>
                <p:cNvPicPr>
                  <a:picLocks noChangeAspect="1"/>
                </p:cNvPicPr>
                <p:nvPr/>
              </p:nvPicPr>
              <p:blipFill rotWithShape="1">
                <a:blip r:embed="rId4"/>
                <a:srcRect l="49637" b="49452"/>
                <a:stretch/>
              </p:blipFill>
              <p:spPr>
                <a:xfrm>
                  <a:off x="3290344" y="2937296"/>
                  <a:ext cx="1351363" cy="654389"/>
                </a:xfrm>
                <a:prstGeom prst="rect">
                  <a:avLst/>
                </a:prstGeom>
              </p:spPr>
            </p:pic>
            <p:sp>
              <p:nvSpPr>
                <p:cNvPr id="38" name="Freeform 37"/>
                <p:cNvSpPr/>
                <p:nvPr/>
              </p:nvSpPr>
              <p:spPr>
                <a:xfrm>
                  <a:off x="1994124" y="2948443"/>
                  <a:ext cx="2631057" cy="1207114"/>
                </a:xfrm>
                <a:custGeom>
                  <a:avLst/>
                  <a:gdLst>
                    <a:gd name="connsiteX0" fmla="*/ 0 w 2631057"/>
                    <a:gd name="connsiteY0" fmla="*/ 611587 h 1207114"/>
                    <a:gd name="connsiteX1" fmla="*/ 759125 w 2631057"/>
                    <a:gd name="connsiteY1" fmla="*/ 1189557 h 1207114"/>
                    <a:gd name="connsiteX2" fmla="*/ 1871932 w 2631057"/>
                    <a:gd name="connsiteY2" fmla="*/ 16365 h 1207114"/>
                    <a:gd name="connsiteX3" fmla="*/ 2631057 w 2631057"/>
                    <a:gd name="connsiteY3" fmla="*/ 611587 h 120711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2631057" h="1207114">
                      <a:moveTo>
                        <a:pt x="0" y="611587"/>
                      </a:moveTo>
                      <a:cubicBezTo>
                        <a:pt x="223568" y="950174"/>
                        <a:pt x="447136" y="1288761"/>
                        <a:pt x="759125" y="1189557"/>
                      </a:cubicBezTo>
                      <a:cubicBezTo>
                        <a:pt x="1071114" y="1090353"/>
                        <a:pt x="1559943" y="112693"/>
                        <a:pt x="1871932" y="16365"/>
                      </a:cubicBezTo>
                      <a:cubicBezTo>
                        <a:pt x="2183921" y="-79963"/>
                        <a:pt x="2407489" y="265812"/>
                        <a:pt x="2631057" y="611587"/>
                      </a:cubicBezTo>
                    </a:path>
                  </a:pathLst>
                </a:custGeom>
                <a:noFill/>
                <a:ln w="25400" cap="rnd">
                  <a:solidFill>
                    <a:schemeClr val="accent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sp>
            <p:nvSpPr>
              <p:cNvPr id="47" name="Right Arrow 46"/>
              <p:cNvSpPr/>
              <p:nvPr/>
            </p:nvSpPr>
            <p:spPr>
              <a:xfrm>
                <a:off x="2745170" y="3175868"/>
                <a:ext cx="1184525" cy="251460"/>
              </a:xfrm>
              <a:prstGeom prst="rightArrow">
                <a:avLst>
                  <a:gd name="adj1" fmla="val 31818"/>
                  <a:gd name="adj2" fmla="val 50000"/>
                </a:avLst>
              </a:prstGeom>
              <a:solidFill>
                <a:srgbClr val="FF00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49" name="Oval 48"/>
            <p:cNvSpPr/>
            <p:nvPr/>
          </p:nvSpPr>
          <p:spPr>
            <a:xfrm>
              <a:off x="4742707" y="3323249"/>
              <a:ext cx="172528" cy="191128"/>
            </a:xfrm>
            <a:prstGeom prst="ellipse">
              <a:avLst/>
            </a:prstGeom>
            <a:solidFill>
              <a:srgbClr val="FFC000"/>
            </a:solidFill>
            <a:ln w="2540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51" name="Straight Arrow Connector 50"/>
            <p:cNvCxnSpPr>
              <a:stCxn id="49" idx="5"/>
            </p:cNvCxnSpPr>
            <p:nvPr/>
          </p:nvCxnSpPr>
          <p:spPr>
            <a:xfrm>
              <a:off x="4889969" y="3486387"/>
              <a:ext cx="570552" cy="265432"/>
            </a:xfrm>
            <a:prstGeom prst="straightConnector1">
              <a:avLst/>
            </a:prstGeom>
            <a:ln w="31750">
              <a:solidFill>
                <a:schemeClr val="tx1"/>
              </a:solidFill>
              <a:headEnd type="arrow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8" name="TextBox 57"/>
            <p:cNvSpPr txBox="1"/>
            <p:nvPr/>
          </p:nvSpPr>
          <p:spPr>
            <a:xfrm>
              <a:off x="5460521" y="3588589"/>
              <a:ext cx="189781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 smtClean="0"/>
                <a:t>How does this bit of water move?</a:t>
              </a:r>
              <a:endParaRPr lang="en-GB" dirty="0"/>
            </a:p>
          </p:txBody>
        </p:sp>
      </p:grpSp>
    </p:spTree>
    <p:extLst>
      <p:ext uri="{BB962C8B-B14F-4D97-AF65-F5344CB8AC3E}">
        <p14:creationId xmlns:p14="http://schemas.microsoft.com/office/powerpoint/2010/main" val="600577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45638"/>
            <a:ext cx="9150889" cy="6212362"/>
          </a:xfrm>
          <a:prstGeom prst="rect">
            <a:avLst/>
          </a:prstGeom>
        </p:spPr>
      </p:pic>
      <p:sp>
        <p:nvSpPr>
          <p:cNvPr id="11" name="Title 1"/>
          <p:cNvSpPr txBox="1">
            <a:spLocks/>
          </p:cNvSpPr>
          <p:nvPr/>
        </p:nvSpPr>
        <p:spPr>
          <a:xfrm>
            <a:off x="143751" y="26336"/>
            <a:ext cx="8820737" cy="576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>
              <a:defRPr/>
            </a:pPr>
            <a:r>
              <a:rPr lang="en-US" dirty="0">
                <a:solidFill>
                  <a:srgbClr val="1F497D">
                    <a:lumMod val="50000"/>
                  </a:srgbClr>
                </a:solidFill>
              </a:rPr>
              <a:t>Part of a moving wave</a:t>
            </a:r>
            <a:endParaRPr lang="en-GB" dirty="0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12" name="Text Placeholder 16"/>
          <p:cNvSpPr txBox="1">
            <a:spLocks/>
          </p:cNvSpPr>
          <p:nvPr/>
        </p:nvSpPr>
        <p:spPr>
          <a:xfrm>
            <a:off x="307887" y="863125"/>
            <a:ext cx="8492463" cy="18673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14000"/>
              </a:lnSpc>
              <a:spcBef>
                <a:spcPct val="20000"/>
              </a:spcBef>
              <a:buFont typeface="+mj-lt"/>
              <a:buNone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971550" indent="-5143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485900" indent="-57150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-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974850" indent="-53975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514600" indent="-53975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lang="en-US" dirty="0" smtClean="0"/>
              <a:t>The yellow dot shows a bit of water in front of the wave.</a:t>
            </a:r>
          </a:p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lang="en-US" dirty="0" smtClean="0"/>
              <a:t>The wave moves forward.</a:t>
            </a:r>
          </a:p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What do you think happens to this bit of water? </a:t>
            </a:r>
          </a:p>
        </p:txBody>
      </p:sp>
      <p:sp>
        <p:nvSpPr>
          <p:cNvPr id="34" name="Rectangle 33"/>
          <p:cNvSpPr/>
          <p:nvPr/>
        </p:nvSpPr>
        <p:spPr>
          <a:xfrm>
            <a:off x="307887" y="4027056"/>
            <a:ext cx="5687471" cy="540142"/>
          </a:xfrm>
          <a:prstGeom prst="rect">
            <a:avLst/>
          </a:prstGeom>
          <a:solidFill>
            <a:srgbClr val="FAFAEA"/>
          </a:solidFill>
          <a:ln>
            <a:solidFill>
              <a:srgbClr val="1025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Rectangle 35"/>
          <p:cNvSpPr/>
          <p:nvPr/>
        </p:nvSpPr>
        <p:spPr>
          <a:xfrm>
            <a:off x="307887" y="4686874"/>
            <a:ext cx="5687471" cy="540142"/>
          </a:xfrm>
          <a:prstGeom prst="rect">
            <a:avLst/>
          </a:prstGeom>
          <a:solidFill>
            <a:srgbClr val="FAFAEA"/>
          </a:solidFill>
          <a:ln>
            <a:solidFill>
              <a:srgbClr val="1025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ectangle 36"/>
          <p:cNvSpPr/>
          <p:nvPr/>
        </p:nvSpPr>
        <p:spPr>
          <a:xfrm>
            <a:off x="307887" y="5346692"/>
            <a:ext cx="5687471" cy="540142"/>
          </a:xfrm>
          <a:prstGeom prst="rect">
            <a:avLst/>
          </a:prstGeom>
          <a:solidFill>
            <a:srgbClr val="FAFAEA"/>
          </a:solidFill>
          <a:ln>
            <a:solidFill>
              <a:srgbClr val="1025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TextBox 38"/>
          <p:cNvSpPr txBox="1"/>
          <p:nvPr/>
        </p:nvSpPr>
        <p:spPr>
          <a:xfrm>
            <a:off x="345062" y="4114790"/>
            <a:ext cx="319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</a:t>
            </a:r>
            <a:endParaRPr lang="en-GB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664238" y="4112461"/>
            <a:ext cx="5331120" cy="369332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It moves up, then down and then up again.</a:t>
            </a:r>
            <a:endParaRPr lang="en-GB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345062" y="4772208"/>
            <a:ext cx="319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664238" y="4769879"/>
            <a:ext cx="5331120" cy="369332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It is pushed forward.</a:t>
            </a:r>
            <a:endParaRPr lang="en-GB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345062" y="5432026"/>
            <a:ext cx="319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664238" y="5429697"/>
            <a:ext cx="5331120" cy="369332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It </a:t>
            </a:r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first </a:t>
            </a:r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moves to </a:t>
            </a:r>
            <a:r>
              <a:rPr lang="en-GB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go </a:t>
            </a:r>
            <a:r>
              <a:rPr lang="en-GB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down under </a:t>
            </a:r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the dip.</a:t>
            </a:r>
            <a:endParaRPr lang="en-GB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pSp>
        <p:nvGrpSpPr>
          <p:cNvPr id="73" name="Group 72"/>
          <p:cNvGrpSpPr/>
          <p:nvPr/>
        </p:nvGrpSpPr>
        <p:grpSpPr>
          <a:xfrm>
            <a:off x="6070289" y="4027056"/>
            <a:ext cx="2730061" cy="544860"/>
            <a:chOff x="5846013" y="2914258"/>
            <a:chExt cx="2954337" cy="544860"/>
          </a:xfrm>
        </p:grpSpPr>
        <p:sp>
          <p:nvSpPr>
            <p:cNvPr id="49" name="Rectangle 48"/>
            <p:cNvSpPr/>
            <p:nvPr/>
          </p:nvSpPr>
          <p:spPr>
            <a:xfrm>
              <a:off x="5846013" y="2914258"/>
              <a:ext cx="2954337" cy="540142"/>
            </a:xfrm>
            <a:prstGeom prst="rect">
              <a:avLst/>
            </a:prstGeom>
            <a:solidFill>
              <a:srgbClr val="FAFAEA"/>
            </a:solidFill>
            <a:ln>
              <a:solidFill>
                <a:srgbClr val="10253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5" name="Straight Connector 4"/>
            <p:cNvCxnSpPr/>
            <p:nvPr/>
          </p:nvCxnSpPr>
          <p:spPr>
            <a:xfrm>
              <a:off x="7323826" y="2914258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>
              <a:off x="6584919" y="2918976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>
              <a:off x="8062087" y="2916487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4" name="Group 73"/>
          <p:cNvGrpSpPr/>
          <p:nvPr/>
        </p:nvGrpSpPr>
        <p:grpSpPr>
          <a:xfrm>
            <a:off x="6070289" y="4686874"/>
            <a:ext cx="2730061" cy="544860"/>
            <a:chOff x="5846013" y="3574076"/>
            <a:chExt cx="2954337" cy="544860"/>
          </a:xfrm>
        </p:grpSpPr>
        <p:sp>
          <p:nvSpPr>
            <p:cNvPr id="51" name="Rectangle 50"/>
            <p:cNvSpPr/>
            <p:nvPr/>
          </p:nvSpPr>
          <p:spPr>
            <a:xfrm>
              <a:off x="5846013" y="3574076"/>
              <a:ext cx="2954337" cy="540142"/>
            </a:xfrm>
            <a:prstGeom prst="rect">
              <a:avLst/>
            </a:prstGeom>
            <a:solidFill>
              <a:srgbClr val="FAFAEA"/>
            </a:solidFill>
            <a:ln>
              <a:solidFill>
                <a:srgbClr val="10253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57" name="Straight Connector 56"/>
            <p:cNvCxnSpPr/>
            <p:nvPr/>
          </p:nvCxnSpPr>
          <p:spPr>
            <a:xfrm>
              <a:off x="7320305" y="3574076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>
              <a:off x="6581398" y="3578794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>
              <a:off x="8058566" y="3576305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5" name="Group 74"/>
          <p:cNvGrpSpPr/>
          <p:nvPr/>
        </p:nvGrpSpPr>
        <p:grpSpPr>
          <a:xfrm>
            <a:off x="6070289" y="5346692"/>
            <a:ext cx="2730061" cy="549393"/>
            <a:chOff x="5846013" y="4233894"/>
            <a:chExt cx="2954337" cy="549393"/>
          </a:xfrm>
        </p:grpSpPr>
        <p:sp>
          <p:nvSpPr>
            <p:cNvPr id="52" name="Rectangle 51"/>
            <p:cNvSpPr/>
            <p:nvPr/>
          </p:nvSpPr>
          <p:spPr>
            <a:xfrm>
              <a:off x="5846013" y="4233894"/>
              <a:ext cx="2954337" cy="540142"/>
            </a:xfrm>
            <a:prstGeom prst="rect">
              <a:avLst/>
            </a:prstGeom>
            <a:solidFill>
              <a:srgbClr val="FAFAEA"/>
            </a:solidFill>
            <a:ln>
              <a:solidFill>
                <a:srgbClr val="10253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60" name="Straight Connector 59"/>
            <p:cNvCxnSpPr/>
            <p:nvPr/>
          </p:nvCxnSpPr>
          <p:spPr>
            <a:xfrm>
              <a:off x="7320305" y="4238427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>
              <a:off x="6581398" y="4243145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>
              <a:off x="8058566" y="4240656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Group 9"/>
          <p:cNvGrpSpPr/>
          <p:nvPr/>
        </p:nvGrpSpPr>
        <p:grpSpPr>
          <a:xfrm>
            <a:off x="6070289" y="3071758"/>
            <a:ext cx="2730061" cy="838779"/>
            <a:chOff x="5846013" y="2252879"/>
            <a:chExt cx="2954337" cy="544860"/>
          </a:xfrm>
        </p:grpSpPr>
        <p:sp>
          <p:nvSpPr>
            <p:cNvPr id="69" name="Rectangle 68"/>
            <p:cNvSpPr/>
            <p:nvPr/>
          </p:nvSpPr>
          <p:spPr>
            <a:xfrm>
              <a:off x="5846013" y="2252879"/>
              <a:ext cx="2954337" cy="540142"/>
            </a:xfrm>
            <a:prstGeom prst="rect">
              <a:avLst/>
            </a:prstGeom>
            <a:solidFill>
              <a:srgbClr val="FAFAEA"/>
            </a:solidFill>
            <a:ln>
              <a:solidFill>
                <a:srgbClr val="10253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70" name="Straight Connector 69"/>
            <p:cNvCxnSpPr/>
            <p:nvPr/>
          </p:nvCxnSpPr>
          <p:spPr>
            <a:xfrm>
              <a:off x="7323826" y="2252879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>
              <a:off x="6584919" y="2257597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>
              <a:off x="8062087" y="2255108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" name="TextBox 5"/>
          <p:cNvSpPr txBox="1"/>
          <p:nvPr/>
        </p:nvSpPr>
        <p:spPr>
          <a:xfrm>
            <a:off x="6070289" y="3075441"/>
            <a:ext cx="684000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 am </a:t>
            </a:r>
            <a:r>
              <a:rPr lang="en-GB" sz="1200" b="1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sure</a:t>
            </a:r>
            <a:r>
              <a:rPr lang="en-GB" sz="1200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this is right</a:t>
            </a:r>
            <a:endParaRPr lang="en-GB" sz="1200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6756237" y="3075441"/>
            <a:ext cx="684000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 </a:t>
            </a:r>
            <a:r>
              <a:rPr lang="en-GB" sz="1200" b="1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think</a:t>
            </a:r>
            <a:r>
              <a:rPr lang="en-GB" sz="1200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this is right</a:t>
            </a:r>
            <a:endParaRPr lang="en-GB" sz="1200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7435318" y="3075441"/>
            <a:ext cx="684000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 </a:t>
            </a:r>
            <a:r>
              <a:rPr lang="en-GB" sz="1200" b="1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think</a:t>
            </a:r>
            <a:r>
              <a:rPr lang="en-GB" sz="1200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this is wrong</a:t>
            </a:r>
            <a:endParaRPr lang="en-GB" sz="1200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8118580" y="3075441"/>
            <a:ext cx="684000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 am </a:t>
            </a:r>
            <a:r>
              <a:rPr lang="en-GB" sz="1200" b="1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sure</a:t>
            </a:r>
            <a:r>
              <a:rPr lang="en-GB" sz="1200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this is wrong</a:t>
            </a:r>
            <a:endParaRPr lang="en-GB" sz="1200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4238" y="2180371"/>
            <a:ext cx="5059060" cy="1618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3624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.BEST_PPt_First slide ready.pptx" id="{381E4D17-69CB-42C3-85C1-2E8F8736608A}" vid="{03D53ADA-BC75-4EEB-AF83-964927EF2CE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.BEST_PPt_First slide ready</Template>
  <TotalTime>339</TotalTime>
  <Words>117</Words>
  <Application>Microsoft Office PowerPoint</Application>
  <PresentationFormat>On-screen Show (4:3)</PresentationFormat>
  <Paragraphs>19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Verdana</vt:lpstr>
      <vt:lpstr>Office Theme</vt:lpstr>
      <vt:lpstr>PowerPoint Presentation</vt:lpstr>
      <vt:lpstr>PowerPoint Presentation</vt:lpstr>
    </vt:vector>
  </TitlesOfParts>
  <Company>University of York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Peter Fairhurst</dc:creator>
  <cp:lastModifiedBy>Peter Fairhurst</cp:lastModifiedBy>
  <cp:revision>10</cp:revision>
  <dcterms:created xsi:type="dcterms:W3CDTF">2019-09-26T09:02:23Z</dcterms:created>
  <dcterms:modified xsi:type="dcterms:W3CDTF">2019-09-27T07:36:23Z</dcterms:modified>
</cp:coreProperties>
</file>